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5" r:id="rId7"/>
    <p:sldId id="263" r:id="rId8"/>
    <p:sldId id="262" r:id="rId9"/>
    <p:sldId id="269" r:id="rId10"/>
    <p:sldId id="27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6C28E8-CEB4-4946-B0FD-B9DAFA71C04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FFC96-E7A3-4247-9E29-7C1737FF6BDD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“The only person you are destined to become is the person you decide to be.”  </a:t>
            </a:r>
            <a:r>
              <a:rPr lang="en-US" sz="2700" b="1" dirty="0"/>
              <a:t>Ralph Waldo</a:t>
            </a:r>
            <a:endParaRPr lang="en-GB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3419872" y="3429000"/>
            <a:ext cx="56845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  <a:p>
            <a:r>
              <a:rPr lang="en-GB" dirty="0"/>
              <a:t>M.A Addiction Studies</a:t>
            </a:r>
          </a:p>
          <a:p>
            <a:r>
              <a:rPr lang="en-GB" dirty="0"/>
              <a:t>M.Sc. Applied Psychology</a:t>
            </a:r>
          </a:p>
          <a:p>
            <a:r>
              <a:rPr lang="en-GB" dirty="0"/>
              <a:t>PG Diploma in Special Education Needs</a:t>
            </a:r>
          </a:p>
          <a:p>
            <a:r>
              <a:rPr lang="en-GB" dirty="0"/>
              <a:t>Registered Behaviour Technician (RBT)</a:t>
            </a:r>
          </a:p>
          <a:p>
            <a:r>
              <a:rPr lang="en-GB" dirty="0"/>
              <a:t>International Certified Addiction Counsellor by ICCE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C:\Users\Lubzi\Desktop\Lub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16383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1640" y="522920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Lubna</a:t>
            </a:r>
            <a:r>
              <a:rPr lang="en-GB" dirty="0"/>
              <a:t> </a:t>
            </a:r>
            <a:r>
              <a:rPr lang="en-GB" dirty="0" err="1"/>
              <a:t>Altaf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236122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9378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GB" dirty="0"/>
              <a:t>Practicum/Internship @ DARA</a:t>
            </a:r>
            <a:br>
              <a:rPr lang="en-GB" dirty="0"/>
            </a:br>
            <a:r>
              <a:rPr lang="en-GB" sz="2700" dirty="0"/>
              <a:t>February – July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420888"/>
            <a:ext cx="8503920" cy="4572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Performing overnight shifts and On-calls and handling emergency situations and preparing reports.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Managing clients on their weekly excursions and preparing behavioral modification and assessments.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Attended weekly supervision and case conference meetings to assess the progress of the client’s development.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Leading Art therapy sessions and presenting reports on clients behaviors.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Adhering to policies indicative to the standards of confidentiality and safety of the clients.</a:t>
            </a:r>
            <a:endParaRPr lang="en-GB" sz="2000" dirty="0"/>
          </a:p>
          <a:p>
            <a:pPr>
              <a:buFont typeface="Wingdings" pitchFamily="2" charset="2"/>
              <a:buChar char="Ø"/>
            </a:pP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0504" y="1484784"/>
            <a:ext cx="5759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 Responsibilities As Intern </a:t>
            </a:r>
          </a:p>
        </p:txBody>
      </p:sp>
    </p:spTree>
    <p:extLst>
      <p:ext uri="{BB962C8B-B14F-4D97-AF65-F5344CB8AC3E}">
        <p14:creationId xmlns:p14="http://schemas.microsoft.com/office/powerpoint/2010/main" val="3368748621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ALL!</a:t>
            </a:r>
          </a:p>
        </p:txBody>
      </p:sp>
      <p:pic>
        <p:nvPicPr>
          <p:cNvPr id="4" name="Picture 28" descr="MC90043961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12776"/>
            <a:ext cx="3142069" cy="137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302210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400" dirty="0"/>
              <a:t>ICUDDR (</a:t>
            </a:r>
            <a:r>
              <a:rPr lang="en-US" sz="2400" dirty="0"/>
              <a:t>The International Consortium of Universities for Drug Demand Reduction)</a:t>
            </a:r>
            <a:endParaRPr lang="en-GB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/>
              <a:t>Addiction Department, ASEAN Institute for Health Development, </a:t>
            </a:r>
            <a:r>
              <a:rPr lang="en-GB" sz="2400" dirty="0" err="1"/>
              <a:t>Mahidol</a:t>
            </a:r>
            <a:r>
              <a:rPr lang="en-GB" sz="2400" dirty="0"/>
              <a:t> University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/>
              <a:t>DARA (Drug &amp; Alcohol Rehab Asia)</a:t>
            </a:r>
          </a:p>
        </p:txBody>
      </p:sp>
    </p:spTree>
    <p:extLst>
      <p:ext uri="{BB962C8B-B14F-4D97-AF65-F5344CB8AC3E}">
        <p14:creationId xmlns:p14="http://schemas.microsoft.com/office/powerpoint/2010/main" val="2564804827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DARA &amp; </a:t>
            </a:r>
            <a:r>
              <a:rPr lang="en-GB" dirty="0" err="1"/>
              <a:t>Mahidol</a:t>
            </a:r>
            <a:r>
              <a:rPr lang="en-GB" dirty="0"/>
              <a:t> University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6477000" cy="3741420"/>
          </a:xfrm>
        </p:spPr>
      </p:pic>
    </p:spTree>
    <p:extLst>
      <p:ext uri="{BB962C8B-B14F-4D97-AF65-F5344CB8AC3E}">
        <p14:creationId xmlns:p14="http://schemas.microsoft.com/office/powerpoint/2010/main" val="1537219347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/>
              <a:t>D</a:t>
            </a:r>
            <a:r>
              <a:rPr lang="en-GB" sz="3200" cap="small" dirty="0"/>
              <a:t>ru</a:t>
            </a:r>
            <a:r>
              <a:rPr lang="en-GB" cap="small" dirty="0"/>
              <a:t>g &amp; A</a:t>
            </a:r>
            <a:r>
              <a:rPr lang="en-GB" sz="3200" cap="small" dirty="0"/>
              <a:t>lcohol</a:t>
            </a:r>
            <a:r>
              <a:rPr lang="en-GB" cap="small" dirty="0"/>
              <a:t> R</a:t>
            </a:r>
            <a:r>
              <a:rPr lang="en-GB" sz="3200" cap="small" dirty="0"/>
              <a:t>ehab</a:t>
            </a:r>
            <a:r>
              <a:rPr lang="en-GB" cap="small" dirty="0"/>
              <a:t> A</a:t>
            </a:r>
            <a:r>
              <a:rPr lang="en-GB" sz="3200" cap="small" dirty="0"/>
              <a:t>sia</a:t>
            </a:r>
            <a:r>
              <a:rPr lang="en-GB" cap="small" dirty="0"/>
              <a:t> </a:t>
            </a:r>
            <a:r>
              <a:rPr lang="en-GB" dirty="0"/>
              <a:t>(DARA)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Treatment for all types of addictions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dirty="0"/>
              <a:t>Alcohol Addiction or Alcoholism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Drug Addiction (</a:t>
            </a:r>
            <a:r>
              <a:rPr lang="en-US" dirty="0"/>
              <a:t>Marijuana, Cocaine, Heroin &amp; other illicit drugs )</a:t>
            </a: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dirty="0"/>
              <a:t>Prescription Drug Addiction (</a:t>
            </a:r>
            <a:r>
              <a:rPr lang="en-US" dirty="0"/>
              <a:t>Opioids, CNS Depressants and Stimulants)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Dual Diagnosis </a:t>
            </a:r>
          </a:p>
        </p:txBody>
      </p:sp>
    </p:spTree>
    <p:extLst>
      <p:ext uri="{BB962C8B-B14F-4D97-AF65-F5344CB8AC3E}">
        <p14:creationId xmlns:p14="http://schemas.microsoft.com/office/powerpoint/2010/main" val="1364645429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 12-Step Treatment Program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28800"/>
            <a:ext cx="5863580" cy="3791782"/>
          </a:xfrm>
        </p:spPr>
      </p:pic>
      <p:sp>
        <p:nvSpPr>
          <p:cNvPr id="5" name="TextBox 4"/>
          <p:cNvSpPr txBox="1"/>
          <p:nvPr/>
        </p:nvSpPr>
        <p:spPr>
          <a:xfrm>
            <a:off x="1691680" y="5625784"/>
            <a:ext cx="57422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vs. Prior Experience Of 12 Step Model</a:t>
            </a:r>
          </a:p>
        </p:txBody>
      </p:sp>
    </p:spTree>
    <p:extLst>
      <p:ext uri="{BB962C8B-B14F-4D97-AF65-F5344CB8AC3E}">
        <p14:creationId xmlns:p14="http://schemas.microsoft.com/office/powerpoint/2010/main" val="2064459790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Integrated Cognitive-</a:t>
            </a:r>
            <a:r>
              <a:rPr lang="en-US" dirty="0" err="1"/>
              <a:t>Behaviour</a:t>
            </a:r>
            <a:r>
              <a:rPr lang="en-US" dirty="0"/>
              <a:t> Treatment</a:t>
            </a:r>
            <a:r>
              <a:rPr lang="en-US" b="1" dirty="0"/>
              <a:t> </a:t>
            </a:r>
            <a:r>
              <a:rPr lang="en-US" dirty="0"/>
              <a:t>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Clinical Sub-Modalities Include: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Cognitive Behavioural Therapy</a:t>
            </a:r>
          </a:p>
          <a:p>
            <a:r>
              <a:rPr lang="en-GB" dirty="0"/>
              <a:t>Rational Emotive Behaviour Therapy</a:t>
            </a:r>
          </a:p>
          <a:p>
            <a:r>
              <a:rPr lang="en-GB" dirty="0"/>
              <a:t>Schema-focused Therapy</a:t>
            </a:r>
          </a:p>
          <a:p>
            <a:r>
              <a:rPr lang="en-GB" dirty="0"/>
              <a:t>Motivational Interviewing</a:t>
            </a:r>
          </a:p>
          <a:p>
            <a:r>
              <a:rPr lang="en-GB" dirty="0"/>
              <a:t>Psychodynamic Psychotherapy</a:t>
            </a:r>
          </a:p>
          <a:p>
            <a:r>
              <a:rPr lang="en-GB" dirty="0"/>
              <a:t>Solution-focused brief therapy</a:t>
            </a:r>
          </a:p>
          <a:p>
            <a:r>
              <a:rPr lang="en-GB" dirty="0"/>
              <a:t>Art as Therapy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928992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 Therapy &amp; 1:1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70527"/>
            <a:ext cx="6014890" cy="48720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3706018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Physical Therapy &amp; Meditation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28800"/>
            <a:ext cx="6854572" cy="4572000"/>
          </a:xfrm>
        </p:spPr>
      </p:pic>
    </p:spTree>
    <p:extLst>
      <p:ext uri="{BB962C8B-B14F-4D97-AF65-F5344CB8AC3E}">
        <p14:creationId xmlns:p14="http://schemas.microsoft.com/office/powerpoint/2010/main" val="2426432751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We Are What a Drug Rehab Center </a:t>
            </a:r>
            <a:r>
              <a:rPr lang="en-US" sz="3600" i="1" dirty="0"/>
              <a:t>Should</a:t>
            </a:r>
            <a:r>
              <a:rPr lang="en-US" sz="3600" dirty="0"/>
              <a:t> 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i="1" dirty="0"/>
              <a:t>“Hardships often prepare ordinary people for an extraordinary destiny.”</a:t>
            </a:r>
            <a:r>
              <a:rPr lang="en-US" sz="2800" dirty="0"/>
              <a:t> – C.S. Lewis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11"/>
          <a:stretch/>
        </p:blipFill>
        <p:spPr>
          <a:xfrm>
            <a:off x="1946592" y="1772816"/>
            <a:ext cx="5639996" cy="1656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1666983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9378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GB" dirty="0"/>
              <a:t>Practicum/Internship @ DARA</a:t>
            </a:r>
            <a:br>
              <a:rPr lang="en-GB" dirty="0"/>
            </a:br>
            <a:r>
              <a:rPr lang="en-GB" sz="2700" dirty="0"/>
              <a:t>February – July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503920" cy="4572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Co-facilitate Groups with senior therapist.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Inducting clients and intake of medical and mental history on arrival and walk them through the entire facility and treatment model.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Conducted risk assessments of new and assigned clients.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Provide introductory CBT individual sessions and conduct Schema analysis of clients.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Co-facilitate in development of treatment plans, process notes, and diagnostic summaries.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Monitoring ongoing performance contracts and strategies coordinating and scheduling all other clinical services to ensure appropriate utilization of continuum of care.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0504" y="1484784"/>
            <a:ext cx="5759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Key Responsibilities As Intern </a:t>
            </a:r>
          </a:p>
        </p:txBody>
      </p:sp>
    </p:spTree>
    <p:extLst>
      <p:ext uri="{BB962C8B-B14F-4D97-AF65-F5344CB8AC3E}">
        <p14:creationId xmlns:p14="http://schemas.microsoft.com/office/powerpoint/2010/main" val="3661613810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</TotalTime>
  <Words>353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Georgia</vt:lpstr>
      <vt:lpstr>Wingdings</vt:lpstr>
      <vt:lpstr>Wingdings 2</vt:lpstr>
      <vt:lpstr>Civic</vt:lpstr>
      <vt:lpstr>“The only person you are destined to become is the person you decide to be.”  Ralph Waldo</vt:lpstr>
      <vt:lpstr>DARA &amp; Mahidol University</vt:lpstr>
      <vt:lpstr>Drug &amp; Alcohol Rehab Asia (DARA)</vt:lpstr>
      <vt:lpstr>Non 12-Step Treatment Program</vt:lpstr>
      <vt:lpstr>Integrated Cognitive-Behaviour Treatment Model</vt:lpstr>
      <vt:lpstr>Group Therapy &amp; 1:1 Session </vt:lpstr>
      <vt:lpstr>Physical Therapy &amp; Meditation</vt:lpstr>
      <vt:lpstr>We Are What a Drug Rehab Center Should Be</vt:lpstr>
      <vt:lpstr>Practicum/Internship @ DARA February – July 2015</vt:lpstr>
      <vt:lpstr>Practicum/Internship @ DARA February – July 2015</vt:lpstr>
      <vt:lpstr>Thank you ALL!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only person you are destined to become is the person you decide to be.”  Ralph Waldo</dc:title>
  <dc:creator>Windows User</dc:creator>
  <cp:lastModifiedBy>Jessica Keene</cp:lastModifiedBy>
  <cp:revision>21</cp:revision>
  <dcterms:created xsi:type="dcterms:W3CDTF">2019-07-16T13:05:01Z</dcterms:created>
  <dcterms:modified xsi:type="dcterms:W3CDTF">2019-07-18T15:02:12Z</dcterms:modified>
</cp:coreProperties>
</file>